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8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52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3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5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76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79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4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99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02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87FD-74ED-4CF9-BB7C-BA63F8AD00A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3F2B-4945-4AB8-B930-C8EB661C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2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152401"/>
            <a:ext cx="11455400" cy="11810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1*. </a:t>
            </a:r>
            <a:r>
              <a:rPr lang="sr-Cyrl-RS" dirty="0" smtClean="0"/>
              <a:t>а.</a:t>
            </a:r>
            <a:r>
              <a:rPr lang="en-US" dirty="0" smtClean="0"/>
              <a:t> </a:t>
            </a:r>
            <a:r>
              <a:rPr lang="sr-Cyrl-RS" sz="3100" b="1" dirty="0" smtClean="0"/>
              <a:t>Посматрај </a:t>
            </a:r>
            <a:r>
              <a:rPr lang="sr-Cyrl-RS" sz="3100" b="1" u="sng" dirty="0" smtClean="0"/>
              <a:t>пажљиво</a:t>
            </a:r>
            <a:r>
              <a:rPr lang="sr-Cyrl-RS" sz="3100" b="1" dirty="0" smtClean="0"/>
              <a:t> слике и одговори на захтев</a:t>
            </a:r>
            <a:r>
              <a:rPr lang="sr-Cyrl-RS" b="1" dirty="0" smtClean="0"/>
              <a:t>.</a:t>
            </a:r>
            <a:br>
              <a:rPr lang="sr-Cyrl-RS" b="1" dirty="0" smtClean="0"/>
            </a:br>
            <a:r>
              <a:rPr lang="sr-Cyrl-RS" sz="3100" b="1" dirty="0" smtClean="0"/>
              <a:t> </a:t>
            </a:r>
            <a:r>
              <a:rPr lang="sr-Cyrl-RS" sz="3100" b="1" u="sng" dirty="0" smtClean="0"/>
              <a:t>НАПИШИ</a:t>
            </a:r>
            <a:r>
              <a:rPr lang="en-US" sz="3100" b="1" u="sng" dirty="0" smtClean="0"/>
              <a:t> </a:t>
            </a:r>
            <a:r>
              <a:rPr lang="sr-Cyrl-RS" sz="3100" b="1" u="sng" dirty="0" smtClean="0"/>
              <a:t>НАЗИВЕ НИВОА ОРГАНИЗАЦИЈЕ ЖИВОГ СВЕТА</a:t>
            </a:r>
            <a:r>
              <a:rPr lang="sr-Cyrl-RS" sz="3100" b="1" dirty="0" smtClean="0"/>
              <a:t>.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3500"/>
            <a:ext cx="11531600" cy="55245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5" descr="D:\Podaci sa C particije 07 12\Desktop\Биологија и Хемија\слике биљака\анимације\rina iska;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086" y="4376057"/>
            <a:ext cx="1137114" cy="13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4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4" descr="Резултат слика за v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6299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Резултат слика за v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9440" y="0"/>
            <a:ext cx="7503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	          Одговор: </a:t>
            </a:r>
            <a:r>
              <a:rPr lang="sr-Cyrl-RS" sz="4000" b="1" u="sng" dirty="0" smtClean="0"/>
              <a:t>екосистем</a:t>
            </a:r>
            <a:endParaRPr lang="en-US" sz="40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50" y="2201068"/>
            <a:ext cx="4762500" cy="355203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1" y="2039070"/>
            <a:ext cx="2026996" cy="11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4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365126"/>
            <a:ext cx="9493692" cy="6353174"/>
          </a:xfrm>
          <a:prstGeom prst="rect">
            <a:avLst/>
          </a:prstGeom>
        </p:spPr>
      </p:pic>
      <p:pic>
        <p:nvPicPr>
          <p:cNvPr id="5" name="Picture 5" descr="D:\Podaci sa C particije 07 12\Desktop\Биологија и Хемија\слике биљака\анимације\rina iska;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08" y="846111"/>
            <a:ext cx="1033315" cy="12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4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Одговор: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4000" b="1" u="sng" dirty="0" smtClean="0"/>
              <a:t>Јединка или организам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500" y="3292474"/>
            <a:ext cx="8020050" cy="2562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255000" y="118745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1 бод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66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00" y="241300"/>
            <a:ext cx="9677400" cy="6400800"/>
          </a:xfrm>
          <a:prstGeom prst="rect">
            <a:avLst/>
          </a:prstGeom>
        </p:spPr>
      </p:pic>
      <p:pic>
        <p:nvPicPr>
          <p:cNvPr id="6" name="Picture 5" descr="D:\Podaci sa C particije 07 12\Desktop\Биологија и Хемија\слике биљака\анимације\rina iska;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77" y="637107"/>
            <a:ext cx="1097868" cy="13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0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Одговор: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4000" u="sng" dirty="0" smtClean="0"/>
              <a:t>БИОСФЕРА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850" y="4001294"/>
            <a:ext cx="476250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203" y="1282628"/>
            <a:ext cx="1767993" cy="11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5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906" y="365125"/>
            <a:ext cx="10549294" cy="6353175"/>
          </a:xfrm>
          <a:prstGeom prst="rect">
            <a:avLst/>
          </a:prstGeom>
        </p:spPr>
      </p:pic>
      <p:pic>
        <p:nvPicPr>
          <p:cNvPr id="6" name="Picture 5" descr="D:\Podaci sa C particije 07 12\Desktop\Биологија и Хемија\слике биљака\анимације\rina iska;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60" y="624043"/>
            <a:ext cx="1072503" cy="13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7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Г. Одговор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4000" u="sng" dirty="0"/>
              <a:t>П</a:t>
            </a:r>
            <a:r>
              <a:rPr lang="sr-Cyrl-RS" sz="4000" u="sng" dirty="0" smtClean="0"/>
              <a:t>опулација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4450" y="3584575"/>
            <a:ext cx="4762500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07" y="1569171"/>
            <a:ext cx="1767993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6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5340940"/>
          </a:xfrm>
        </p:spPr>
        <p:txBody>
          <a:bodyPr/>
          <a:lstStyle/>
          <a:p>
            <a:r>
              <a:rPr lang="sr-Cyrl-RS" dirty="0" smtClean="0"/>
              <a:t>А САДА ПРАКТИЧНИ ДЕО ЧАСА МОЖЕ ДА ПОЧНЕ...</a:t>
            </a:r>
            <a:endParaRPr lang="en-US" dirty="0"/>
          </a:p>
        </p:txBody>
      </p:sp>
      <p:pic>
        <p:nvPicPr>
          <p:cNvPr id="39940" name="Picture 4" descr="C:\Users\Korisnik MS2\Desktop\AtR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6" y="1306285"/>
            <a:ext cx="8621485" cy="529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41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1*. а. Посматрај пажљиво слике и одговори на захтев.  НАПИШИ НАЗИВЕ НИВОА ОРГАНИЗАЦИЈЕ ЖИВОГ СВЕТА.</vt:lpstr>
      <vt:lpstr>           Одговор: екосистем</vt:lpstr>
      <vt:lpstr>б.</vt:lpstr>
      <vt:lpstr>Одговор:</vt:lpstr>
      <vt:lpstr>в.</vt:lpstr>
      <vt:lpstr>Одговор: </vt:lpstr>
      <vt:lpstr>Г. </vt:lpstr>
      <vt:lpstr>Г. Одговор 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1*.  Посматрај пажљиво слике и одговори на захтев. На линијама испод слика напиши нивое организације живог света.</dc:title>
  <dc:creator>Biologija</dc:creator>
  <cp:lastModifiedBy>Windows User</cp:lastModifiedBy>
  <cp:revision>35</cp:revision>
  <dcterms:created xsi:type="dcterms:W3CDTF">2020-03-04T15:20:18Z</dcterms:created>
  <dcterms:modified xsi:type="dcterms:W3CDTF">2020-05-06T14:16:40Z</dcterms:modified>
</cp:coreProperties>
</file>